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965478"/>
            <a:ext cx="7477601" cy="38328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Exploratory Data Analysis for Real Estate Pricing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5131594"/>
            <a:ext cx="7477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Exploring and analyzing real estate data is crucial for understanding factors that drive property prices. This presentation will guide you through a comprehensive EDA process to uncover key insights and prepare for predictive modeling.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
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
</a:t>
            </a:r>
            <a:pPr indent="0" marL="0">
              <a:lnSpc>
                <a:spcPts val="2799"/>
              </a:lnSpc>
              <a:buNone/>
            </a:pPr>
            <a:r>
              <a:rPr lang="en-US" sz="1750" b="1" u="sng" dirty="0">
                <a:solidFill>
                  <a:srgbClr val="FFD1A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</a:t>
            </a:r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Aditya Kaushal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048708"/>
            <a:ext cx="883574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Understanding the Dataset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2499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42723" y="3291602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3262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Sources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806666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Collect data from reliable sources like government records, real estate listings, and census data.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2499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365813" y="3291602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3262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Structure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806666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 the different features in the dataset, such as property size, location, and sales price.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2686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593908" y="5310307"/>
            <a:ext cx="29360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3449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Quality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5825371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Assess the completeness and accuracy of the data to ensure reliable analysis.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043113"/>
            <a:ext cx="818423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Identifying Key Features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292912"/>
            <a:ext cx="33416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Property Characteristics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1760220" y="4209455"/>
            <a:ext cx="33416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features like square footage, number of bedrooms/bathrooms, and lot size to understand their impact on pricing.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651421" y="3292912"/>
            <a:ext cx="284130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Location Factors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651421" y="3862268"/>
            <a:ext cx="33416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the influence of neighborhood amenities, school districts, and proximity to transportation on property values.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42621" y="3292912"/>
            <a:ext cx="30464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Market Conditions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542621" y="3862268"/>
            <a:ext cx="33416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Investigate how factors like interest rates, economic trends, and supply and demand affect real estate prices.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379815"/>
            <a:ext cx="65202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Visualizing the Data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20" y="2518529"/>
            <a:ext cx="3481149" cy="215145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0220" y="49476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Scatter Plots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760220" y="5428059"/>
            <a:ext cx="34811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Visualize the relationship between key features and property prices using scatter plots.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4625" y="2518529"/>
            <a:ext cx="3481149" cy="215145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574625" y="49476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Histograms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574625" y="5428059"/>
            <a:ext cx="34811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the distribution of property prices to identify patterns and potential outliers.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9031" y="2518529"/>
            <a:ext cx="3481149" cy="215145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389031" y="49476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Heatmaps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389031" y="5428059"/>
            <a:ext cx="34811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heatmaps to uncover spatial relationships and geographic trends in the data.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605796"/>
            <a:ext cx="757439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Analyzing Correlations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760220" y="2744510"/>
            <a:ext cx="5443895" cy="2006203"/>
          </a:xfrm>
          <a:prstGeom prst="roundRect">
            <a:avLst>
              <a:gd name="adj" fmla="val 498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990011" y="2974300"/>
            <a:ext cx="335387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Pearson Correlation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990011" y="3454717"/>
            <a:ext cx="49843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Measure the linear relationship between numeric features and property prices.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744510"/>
            <a:ext cx="5443895" cy="2006203"/>
          </a:xfrm>
          <a:prstGeom prst="roundRect">
            <a:avLst>
              <a:gd name="adj" fmla="val 498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2974300"/>
            <a:ext cx="413075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Categorical Correlations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3454717"/>
            <a:ext cx="498431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the relationship between categorical variables, such as neighborhood and property type, and prices.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1760220" y="4972883"/>
            <a:ext cx="5443895" cy="1650802"/>
          </a:xfrm>
          <a:prstGeom prst="roundRect">
            <a:avLst>
              <a:gd name="adj" fmla="val 605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990011" y="520267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Multicollinearity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1990011" y="5683091"/>
            <a:ext cx="49843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 highly correlated features that may cause issues in predictive modeling.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972883"/>
            <a:ext cx="5443895" cy="1650802"/>
          </a:xfrm>
          <a:prstGeom prst="roundRect">
            <a:avLst>
              <a:gd name="adj" fmla="val 605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5202674"/>
            <a:ext cx="296953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Feature Selection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5683091"/>
            <a:ext cx="49843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Determine the most influential features to include in the final predictive model.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103114"/>
            <a:ext cx="789039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Handling Missing Values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44310" y="2130743"/>
            <a:ext cx="44410" cy="4995624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253204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8" name="Shape 4"/>
          <p:cNvSpPr/>
          <p:nvPr/>
        </p:nvSpPr>
        <p:spPr>
          <a:xfrm>
            <a:off x="916484" y="230433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68407" y="2346008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23529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Identify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2833330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Detect missing values in the dataset and understand their distribution.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03437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13" name="Shape 9"/>
          <p:cNvSpPr/>
          <p:nvPr/>
        </p:nvSpPr>
        <p:spPr>
          <a:xfrm>
            <a:off x="916484" y="380666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27212" y="3848338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38552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Explore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433566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Investigate the potential causes of missing data and patterns within the dataset.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589210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18" name="Shape 14"/>
          <p:cNvSpPr/>
          <p:nvPr/>
        </p:nvSpPr>
        <p:spPr>
          <a:xfrm>
            <a:off x="916484" y="566439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19592" y="5706070"/>
            <a:ext cx="29360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2388513" y="571297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Impute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2388513" y="619339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Choose appropriate imputation techniques, such as mean/median replacement or model-based imputation, to fill in missing values.</a:t>
            </a:r>
            <a:endParaRPr lang="en-US" sz="1750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205633"/>
            <a:ext cx="602480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Detecting Outliers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20" y="3344347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0220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Identify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760220" y="4602361"/>
            <a:ext cx="34811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Utilize statistical methods, such as z-scores or the Mahalanobis distance, to detect outliers in the dataset.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4625" y="3344347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574625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Investigate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574625" y="4602361"/>
            <a:ext cx="34811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Examine the identified outliers to understand their causes and potential impact on the analysis.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9031" y="3344347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389031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Decide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389031" y="4602361"/>
            <a:ext cx="34811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Determine whether to remove, adjust, or retain the outliers based on the specific context and goals of the analysis.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521023"/>
            <a:ext cx="57109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Deriving Insights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20" y="2659737"/>
            <a:ext cx="3703320" cy="8886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82391" y="388167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Drivers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982391" y="4362093"/>
            <a:ext cx="325897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 the most important factors that influence property prices based on the EDA findings.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540" y="2659737"/>
            <a:ext cx="3703320" cy="88868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85711" y="3881676"/>
            <a:ext cx="325897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Trends and Patterns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85711" y="4709279"/>
            <a:ext cx="325897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 trends, such as price changes over time or variations across different neighborhoods.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6860" y="2659737"/>
            <a:ext cx="3703320" cy="88868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389031" y="3881676"/>
            <a:ext cx="325897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Actionable Recommendations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389031" y="4709279"/>
            <a:ext cx="3258979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Provide practical recommendations to stakeholders based on the insights gained from the analysis.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019651"/>
            <a:ext cx="752832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Preparing for Modeling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760220" y="2158365"/>
            <a:ext cx="11109960" cy="5051465"/>
          </a:xfrm>
          <a:prstGeom prst="roundRect">
            <a:avLst>
              <a:gd name="adj" fmla="val 197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1767840" y="2165985"/>
            <a:ext cx="11094720" cy="134790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990011" y="2306836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Feature Engineering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2306836"/>
            <a:ext cx="509920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 new features by transforming or combining existing variables to improve model performance.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767840" y="3513892"/>
            <a:ext cx="11094720" cy="134790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990011" y="3654743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Splitting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3654743"/>
            <a:ext cx="509920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Divide the dataset into training, validation, and testing subsets to ensure robust model evaluation.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767840" y="4861798"/>
            <a:ext cx="11094720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1990011" y="5002649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Scaling and Normalization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5002649"/>
            <a:ext cx="509920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Standardize the feature values to prevent issues with certain machine learning algorithms.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767840" y="5854303"/>
            <a:ext cx="11094720" cy="134790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990011" y="5995154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Handling Multicollinearity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541181" y="5995154"/>
            <a:ext cx="509920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Address highly correlated features to avoid biased model estimates and unstable predictions.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2024-05-29T03:59:43Z</dcterms:created>
  <dcterms:modified xsi:type="dcterms:W3CDTF">2024-05-29T03:59:43Z</dcterms:modified>
</cp:coreProperties>
</file>